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4" r:id="rId1"/>
  </p:sldMasterIdLst>
  <p:sldIdLst>
    <p:sldId id="347" r:id="rId2"/>
    <p:sldId id="348" r:id="rId3"/>
    <p:sldId id="349" r:id="rId4"/>
    <p:sldId id="350" r:id="rId5"/>
    <p:sldId id="354" r:id="rId6"/>
    <p:sldId id="351" r:id="rId7"/>
    <p:sldId id="352" r:id="rId8"/>
    <p:sldId id="379" r:id="rId9"/>
    <p:sldId id="378" r:id="rId10"/>
    <p:sldId id="387" r:id="rId11"/>
    <p:sldId id="396" r:id="rId12"/>
    <p:sldId id="397" r:id="rId13"/>
    <p:sldId id="395" r:id="rId14"/>
    <p:sldId id="394" r:id="rId15"/>
    <p:sldId id="393" r:id="rId16"/>
    <p:sldId id="368" r:id="rId17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373115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2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F7D87D22-166E-4363-B984-82CA76835DA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7A6AA45-3873-4C5E-BD0F-7511D22ABFF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9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5DACBD4-56E7-484F-A2EB-609BA1B7D31E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9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B60C6675-E882-4401-80F4-48C8A6626FF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3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D6FCAEA-C988-484B-B709-F0607FD0A80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882877F-9706-450F-91FF-13045A1EB49D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4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8AF2868-1C5E-49A2-98F3-8284678193E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1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76A40893-D25F-4244-94F7-06F5EE701456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08FB62F-769E-4ADC-A374-B9BD8D86CC60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486AC69-1A0A-4D83-83FF-89CD29765C18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9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AF701C8-2413-43DB-99BF-818D95131D2A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8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E80E89E-1C6D-43F1-AB94-38AF66B27AA9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8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5AF5E95-ABF0-4EE4-B484-E8B4136A41F4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2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C760AFD-7452-427C-A213-4752DB8BDC6F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5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D56B6AF-7877-41AF-B67E-BF10FD4C56B1}" type="slidenum">
              <a:rPr lang="ru-RU" altLang="en-US" sz="1400" kern="120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en-US" sz="1400" kern="1200">
              <a:solidFill>
                <a:srgbClr val="00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2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000" kern="1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" charset="-52"/>
                <a:ea typeface="Calibri" pitchFamily="2" charset="-52"/>
                <a:cs typeface="Calibri" pitchFamily="2" charset="-52"/>
              </a:rPr>
              <a:t>Кафедра электроснабжения и эксплуатации электрооборудования</a:t>
            </a:r>
            <a:endParaRPr lang="ru-RU" sz="40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УСТРОЙСТВО И ТЕХНИЧЕСКОЕ ОБСЛУЖИВАНИЕ ЭЛЕКТРИЧЕСКИХ ПОДСТАНЦИЙ» </a:t>
            </a:r>
          </a:p>
          <a:p>
            <a:pPr algn="ctr"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 </a:t>
            </a:r>
          </a:p>
          <a:p>
            <a:pPr algn="ctr"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11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Сигнальные контакты газового реле ТС следует включить на отключение. 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Произвести проверку действия всех защит и оформить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актом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Включить систему мониторинга ТС.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20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Включение ТС под напряжение необходимо производить с защитами, задействованными на отключение.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Включение ТС под напряжение производить не ранее чем через 12ч. после последней доливки масла.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66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Первое включение под напряжение толчком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ТС мощностью 6,3 МВА и более следует проводить 3-4 раза, после чего оставить ТС на ХХ на 2 ч.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 этого ТС можно нагружать.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6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включении в работу ТС с охлаждением Ц, Н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 необходимо сначала включить масляный насос, а затем водяной (или открыть задвижки по воде), отключают в обратном порядке.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1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Контроль нагрузки ТС и температуры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верхних слоев масла должен проводиться в сроки, установленные техническим руководителем ПЭС в зависимости от степени загрузки, времени года, назначения, места установки и состояния ТС 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4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производстве каждого переключения устройств ПБВ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необходимо производить их прокрутку по 10 раз из одного крайнего положения в другое, если не оговорено иначе в руководстве по эксплуатации завода-изготовителя.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39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 </a:t>
            </a:r>
          </a:p>
          <a:p>
            <a:pPr marL="0" lvl="1" indent="0" algn="l">
              <a:defRPr lang="ru-RU"/>
            </a:pP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Необходимо знать порядок оперативного технического обслуживания защит после ремонта силовых трансформаторов и уметь его проводить в составе бригады.</a:t>
            </a:r>
            <a:r>
              <a:rPr lang="ru-RU" sz="44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63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ЭЛЕКТРИЧЕСКИХ ПОДСТАНЦИЙ 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4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lang="ru-RU"/>
            </a:pPr>
            <a:r>
              <a:rPr lang="ru-RU" sz="48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17.</a:t>
            </a:r>
          </a:p>
          <a:p>
            <a:pPr algn="ctr"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Оперативное техническое обслуживание защит после ремонта силовых трансформаторов. </a:t>
            </a:r>
            <a:endParaRPr lang="ru-RU" altLang="en-US" sz="4800" kern="1200" dirty="0">
              <a:solidFill>
                <a:srgbClr val="000099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6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Знать порядок оперативного технического обслуживания защит после ремонта силовых трансформаторов.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литература.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ПУЭ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-  464с. </a:t>
            </a:r>
          </a:p>
          <a:p>
            <a:pPr lvl="1">
              <a:defRPr lang="ru-RU"/>
            </a:pP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технической эксплуатации электроустановок потребителей (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ПТЭЭП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 М: НОРМАТИКА, 2020. </a:t>
            </a:r>
            <a:r>
              <a:rPr lang="ru-RU" sz="400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188с.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80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2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</a:p>
          <a:p>
            <a:pPr algn="ctr">
              <a:lnSpc>
                <a:spcPct val="110000"/>
              </a:lnSpc>
              <a:defRPr lang="ru-RU"/>
            </a:pPr>
            <a:r>
              <a:rPr lang="ru-RU" sz="48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Порядок оперативного технического обслуживания защит после ремонта силовых трансформаторов.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3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solidFill>
                <a:srgbClr val="333399"/>
              </a:solidFill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2000" kern="1200">
                <a:solidFill>
                  <a:srgbClr val="F2F2F2"/>
                </a:solidFill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 включением трансформатора силового (ТС) 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после ремонта обслуживающий персонал обязан провести тщательный осмотр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опробование (</a:t>
            </a:r>
            <a:r>
              <a:rPr lang="ru-RU" sz="44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трансформатора номинальным напряжением.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b="1" kern="120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>
                <a:solidFill>
                  <a:srgbClr val="333399"/>
                </a:solidFill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0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Защита неиспользуемых обмоток не требуется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если к ним постоянно присоединена кабельная линия длиной не менее 30 м, имеющая заземленную оболочку или броню.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9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Защищены ОПН, включенными между вводами каждой фазы и землей.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Допускается выполнять защиту неиспользуемых обмоток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НН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, расположенных первыми от магнитопровода, заземлением одной из вершин треугольника или нейтрали звезды.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309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459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dc:description/>
  <cp:lastModifiedBy>Пользователь</cp:lastModifiedBy>
  <cp:revision>64</cp:revision>
  <dcterms:created xsi:type="dcterms:W3CDTF">2017-09-02T18:29:47Z</dcterms:created>
  <dcterms:modified xsi:type="dcterms:W3CDTF">2020-12-03T06:57:35Z</dcterms:modified>
</cp:coreProperties>
</file>